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720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16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159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62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48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375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80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77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2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78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81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0F1A3-3400-4895-BE91-3337F0757A5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E347C-AB7D-4F6A-AFD9-30E754185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63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16841" y="43934"/>
            <a:ext cx="38243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Authorised persons to collect Children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3"/>
          <p:cNvSpPr txBox="1"/>
          <p:nvPr/>
        </p:nvSpPr>
        <p:spPr>
          <a:xfrm>
            <a:off x="1267706" y="2494361"/>
            <a:ext cx="1390650" cy="153352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Photo</a:t>
            </a:r>
          </a:p>
        </p:txBody>
      </p:sp>
      <p:sp>
        <p:nvSpPr>
          <p:cNvPr id="6" name="Text Box 3"/>
          <p:cNvSpPr txBox="1"/>
          <p:nvPr/>
        </p:nvSpPr>
        <p:spPr>
          <a:xfrm>
            <a:off x="1267706" y="6472237"/>
            <a:ext cx="1390650" cy="153352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Photo</a:t>
            </a:r>
          </a:p>
        </p:txBody>
      </p:sp>
      <p:sp>
        <p:nvSpPr>
          <p:cNvPr id="7" name="Text Box 3"/>
          <p:cNvSpPr txBox="1"/>
          <p:nvPr/>
        </p:nvSpPr>
        <p:spPr>
          <a:xfrm>
            <a:off x="4287363" y="2494360"/>
            <a:ext cx="1390650" cy="153352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Photo</a:t>
            </a:r>
          </a:p>
        </p:txBody>
      </p:sp>
      <p:sp>
        <p:nvSpPr>
          <p:cNvPr id="8" name="Text Box 3"/>
          <p:cNvSpPr txBox="1"/>
          <p:nvPr/>
        </p:nvSpPr>
        <p:spPr>
          <a:xfrm>
            <a:off x="4287363" y="6472237"/>
            <a:ext cx="1390650" cy="153352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Photo</a:t>
            </a:r>
          </a:p>
        </p:txBody>
      </p:sp>
      <p:sp>
        <p:nvSpPr>
          <p:cNvPr id="9" name="Rectangle 8"/>
          <p:cNvSpPr/>
          <p:nvPr/>
        </p:nvSpPr>
        <p:spPr>
          <a:xfrm>
            <a:off x="491674" y="1088773"/>
            <a:ext cx="524289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Child’s Name: …………………………………………………… 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29652" y="1434237"/>
            <a:ext cx="585911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 Password:……………………………………………………….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512787" y="1750388"/>
            <a:ext cx="1832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 Contact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723124" y="4072431"/>
            <a:ext cx="2479813" cy="1177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……………………………………………….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Telephone Number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……………………………………………….</a:t>
            </a:r>
            <a:endParaRPr lang="en-GB" sz="1200" dirty="0"/>
          </a:p>
        </p:txBody>
      </p:sp>
      <p:sp>
        <p:nvSpPr>
          <p:cNvPr id="13" name="Rectangle 12"/>
          <p:cNvSpPr/>
          <p:nvPr/>
        </p:nvSpPr>
        <p:spPr>
          <a:xfrm>
            <a:off x="2445237" y="5708054"/>
            <a:ext cx="196752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Secondary Contact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96483" y="4072431"/>
            <a:ext cx="2372409" cy="1177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……………………………………………….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Telephone Number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……………………………………………….</a:t>
            </a:r>
            <a:endParaRPr lang="en-GB" sz="1200" dirty="0"/>
          </a:p>
        </p:txBody>
      </p:sp>
      <p:sp>
        <p:nvSpPr>
          <p:cNvPr id="15" name="Rectangle 14"/>
          <p:cNvSpPr/>
          <p:nvPr/>
        </p:nvSpPr>
        <p:spPr>
          <a:xfrm>
            <a:off x="3776604" y="8050308"/>
            <a:ext cx="2412166" cy="1177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……………………………………………….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Telephone Number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……………………………………………….</a:t>
            </a:r>
            <a:endParaRPr lang="en-GB" sz="1200" dirty="0"/>
          </a:p>
        </p:txBody>
      </p:sp>
      <p:sp>
        <p:nvSpPr>
          <p:cNvPr id="16" name="Rectangle 15"/>
          <p:cNvSpPr/>
          <p:nvPr/>
        </p:nvSpPr>
        <p:spPr>
          <a:xfrm>
            <a:off x="747008" y="8050308"/>
            <a:ext cx="2432044" cy="1177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……………………………………………….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Telephone Number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……………………………………………….</a:t>
            </a:r>
            <a:endParaRPr lang="en-GB" sz="1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014" y="301579"/>
            <a:ext cx="688312" cy="7249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6A8BE95-525F-B44C-2052-9435AB2AE777}"/>
              </a:ext>
            </a:extLst>
          </p:cNvPr>
          <p:cNvSpPr txBox="1"/>
          <p:nvPr/>
        </p:nvSpPr>
        <p:spPr>
          <a:xfrm>
            <a:off x="491674" y="363162"/>
            <a:ext cx="498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THIS MUST BE COMPLETED &amp;                 				INCLUDE PHOTOS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728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68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Barkston Nursery</dc:creator>
  <cp:lastModifiedBy>sue williams</cp:lastModifiedBy>
  <cp:revision>3</cp:revision>
  <cp:lastPrinted>2017-04-05T13:20:26Z</cp:lastPrinted>
  <dcterms:created xsi:type="dcterms:W3CDTF">2017-04-05T13:11:14Z</dcterms:created>
  <dcterms:modified xsi:type="dcterms:W3CDTF">2023-09-26T12:32:28Z</dcterms:modified>
</cp:coreProperties>
</file>